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"/>
  </p:notesMasterIdLst>
  <p:sldIdLst>
    <p:sldId id="276" r:id="rId2"/>
  </p:sldIdLst>
  <p:sldSz cx="7559675" cy="10626725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konto" initials="r" lastIdx="1" clrIdx="0">
    <p:extLst>
      <p:ext uri="{19B8F6BF-5375-455C-9EA6-DF929625EA0E}">
        <p15:presenceInfo xmlns:p15="http://schemas.microsoft.com/office/powerpoint/2012/main" userId="rokko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DCE5F4"/>
    <a:srgbClr val="FFFF00"/>
    <a:srgbClr val="E20000"/>
    <a:srgbClr val="DE36A2"/>
    <a:srgbClr val="A88000"/>
    <a:srgbClr val="660066"/>
    <a:srgbClr val="92D050"/>
    <a:srgbClr val="935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48" y="72"/>
      </p:cViewPr>
      <p:guideLst>
        <p:guide orient="horz" pos="332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8E525-376D-488D-AA52-01468F6FAF9B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52538"/>
            <a:ext cx="24050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53A96-C143-447C-8334-3FA2B767BC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8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9143"/>
            <a:ext cx="6425724" cy="369967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81491"/>
            <a:ext cx="5669756" cy="2565665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1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3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775"/>
            <a:ext cx="1630055" cy="900565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775"/>
            <a:ext cx="4795669" cy="900565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56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0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4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9304"/>
            <a:ext cx="6520220" cy="4420422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11545"/>
            <a:ext cx="6520220" cy="232459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51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8874"/>
            <a:ext cx="3212862" cy="6742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8874"/>
            <a:ext cx="3212862" cy="6742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71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777"/>
            <a:ext cx="6520220" cy="2054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5024"/>
            <a:ext cx="3198096" cy="127668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81706"/>
            <a:ext cx="3198096" cy="57094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5024"/>
            <a:ext cx="3213847" cy="127668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81706"/>
            <a:ext cx="3213847" cy="57094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82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7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448"/>
            <a:ext cx="2438192" cy="247956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0054"/>
            <a:ext cx="3827085" cy="755186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8017"/>
            <a:ext cx="2438192" cy="59061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9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448"/>
            <a:ext cx="2438192" cy="2479569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0054"/>
            <a:ext cx="3827085" cy="755186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8017"/>
            <a:ext cx="2438192" cy="59061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41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777"/>
            <a:ext cx="6520220" cy="205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8874"/>
            <a:ext cx="6520220" cy="674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9402"/>
            <a:ext cx="1700927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5A93-BC5E-4B17-A288-045E2C450649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9402"/>
            <a:ext cx="2551390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9402"/>
            <a:ext cx="1700927" cy="56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E43D-6576-4739-9151-83C5C4DA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7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桜と空の写真画像">
            <a:extLst>
              <a:ext uri="{FF2B5EF4-FFF2-40B4-BE49-F238E27FC236}">
                <a16:creationId xmlns:a16="http://schemas.microsoft.com/office/drawing/2014/main" xmlns="" id="{E432C478-DD22-440F-B6EF-F6843345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70"/>
          <a:stretch/>
        </p:blipFill>
        <p:spPr bwMode="auto">
          <a:xfrm>
            <a:off x="-3359" y="0"/>
            <a:ext cx="7559675" cy="106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xmlns="" id="{24ABBD5B-AD47-4417-9650-0330C6A7EE2F}"/>
              </a:ext>
            </a:extLst>
          </p:cNvPr>
          <p:cNvSpPr/>
          <p:nvPr/>
        </p:nvSpPr>
        <p:spPr>
          <a:xfrm>
            <a:off x="4326207" y="1372908"/>
            <a:ext cx="3009729" cy="562172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1" lang="ja-JP" altLang="en-US" sz="1758" dirty="0">
              <a:solidFill>
                <a:prstClr val="white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="" id="{1C7F02E8-6290-4326-BEC4-9C399A9E21F0}"/>
              </a:ext>
            </a:extLst>
          </p:cNvPr>
          <p:cNvSpPr/>
          <p:nvPr/>
        </p:nvSpPr>
        <p:spPr>
          <a:xfrm>
            <a:off x="204711" y="7376969"/>
            <a:ext cx="7166304" cy="139900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58">
              <a:solidFill>
                <a:prstClr val="white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xmlns="" id="{F96F71ED-39DF-4898-8685-4C369A280C51}"/>
              </a:ext>
            </a:extLst>
          </p:cNvPr>
          <p:cNvSpPr/>
          <p:nvPr/>
        </p:nvSpPr>
        <p:spPr>
          <a:xfrm>
            <a:off x="199681" y="1373900"/>
            <a:ext cx="4158944" cy="562172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58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06008" y="174733"/>
            <a:ext cx="433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n w="12700">
                  <a:solidFill>
                    <a:prstClr val="white"/>
                  </a:solidFill>
                </a:ln>
                <a:solidFill>
                  <a:srgbClr val="DE36A2"/>
                </a:solidFill>
                <a:latin typeface="マメロン 5 Hi Regular" panose="00000500000000000000" pitchFamily="50" charset="-128"/>
                <a:ea typeface="マメロン 5 Hi Regular" panose="00000500000000000000" pitchFamily="50" charset="-128"/>
              </a:rPr>
              <a:t>足から健康</a:t>
            </a:r>
            <a:endParaRPr kumimoji="1" lang="ja-JP" altLang="en-US" sz="5400" b="1" dirty="0">
              <a:ln w="12700">
                <a:solidFill>
                  <a:prstClr val="white"/>
                </a:solidFill>
              </a:ln>
              <a:solidFill>
                <a:srgbClr val="DE36A2"/>
              </a:solidFill>
              <a:latin typeface="マメロン 5 Hi Regular" panose="00000500000000000000" pitchFamily="50" charset="-128"/>
              <a:ea typeface="マメロン 5 Hi Regular" panose="000005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65100" y="315472"/>
            <a:ext cx="1619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2023.4</a:t>
            </a:r>
            <a:endParaRPr kumimoji="1" lang="ja-JP" altLang="en-US" sz="4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08440" y="4490845"/>
            <a:ext cx="4153295" cy="3818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prstClr val="black"/>
                </a:solidFill>
              </a:rPr>
              <a:t>4</a:t>
            </a:r>
            <a:r>
              <a:rPr lang="ja-JP" altLang="en-US" b="1" dirty="0">
                <a:solidFill>
                  <a:prstClr val="black"/>
                </a:solidFill>
              </a:rPr>
              <a:t>月グループレッスン</a:t>
            </a:r>
          </a:p>
        </p:txBody>
      </p:sp>
      <p:sp>
        <p:nvSpPr>
          <p:cNvPr id="55" name="正方形/長方形 63"/>
          <p:cNvSpPr/>
          <p:nvPr/>
        </p:nvSpPr>
        <p:spPr>
          <a:xfrm>
            <a:off x="4815263" y="8922159"/>
            <a:ext cx="2085380" cy="12531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68" dirty="0">
                <a:solidFill>
                  <a:prstClr val="white"/>
                </a:solidFill>
              </a:rPr>
              <a:t>ここに画像を</a:t>
            </a:r>
            <a:endParaRPr lang="en-US" altLang="ja-JP" sz="1368" dirty="0">
              <a:solidFill>
                <a:prstClr val="white"/>
              </a:solidFill>
            </a:endParaRPr>
          </a:p>
          <a:p>
            <a:pPr algn="ctr"/>
            <a:r>
              <a:rPr lang="ja-JP" altLang="en-US" sz="1368" dirty="0">
                <a:solidFill>
                  <a:prstClr val="white"/>
                </a:solidFill>
              </a:rPr>
              <a:t>挿入してください</a:t>
            </a:r>
          </a:p>
        </p:txBody>
      </p:sp>
      <p:pic>
        <p:nvPicPr>
          <p:cNvPr id="29" name="図 28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xmlns="" id="{34AC3C73-A306-4F07-9130-2361558A4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8" y="8876308"/>
            <a:ext cx="7172242" cy="1542638"/>
          </a:xfrm>
          <a:prstGeom prst="rect">
            <a:avLst/>
          </a:prstGeom>
        </p:spPr>
      </p:pic>
      <p:sp>
        <p:nvSpPr>
          <p:cNvPr id="33" name="テキスト ボックス 5">
            <a:extLst>
              <a:ext uri="{FF2B5EF4-FFF2-40B4-BE49-F238E27FC236}">
                <a16:creationId xmlns:a16="http://schemas.microsoft.com/office/drawing/2014/main" xmlns="" id="{D64635BA-3E4E-4295-B0F5-046AC559E3E7}"/>
              </a:ext>
            </a:extLst>
          </p:cNvPr>
          <p:cNvSpPr txBox="1"/>
          <p:nvPr/>
        </p:nvSpPr>
        <p:spPr>
          <a:xfrm>
            <a:off x="726140" y="5272493"/>
            <a:ext cx="2789475" cy="5472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10:30~</a:t>
            </a:r>
            <a:r>
              <a:rPr kumimoji="1"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歩き方・軽運動教室</a:t>
            </a:r>
            <a:endParaRPr kumimoji="1" lang="en-US" altLang="ja-JP" sz="1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5">
            <a:extLst>
              <a:ext uri="{FF2B5EF4-FFF2-40B4-BE49-F238E27FC236}">
                <a16:creationId xmlns:a16="http://schemas.microsoft.com/office/drawing/2014/main" xmlns="" id="{7245FA43-B736-4A0B-AE6B-3796AF52E51C}"/>
              </a:ext>
            </a:extLst>
          </p:cNvPr>
          <p:cNvSpPr txBox="1"/>
          <p:nvPr/>
        </p:nvSpPr>
        <p:spPr>
          <a:xfrm>
            <a:off x="575233" y="6380443"/>
            <a:ext cx="3702295" cy="28042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グループレッスン、個人レッスンを希望の方は</a:t>
            </a:r>
            <a:endParaRPr kumimoji="1"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お問い合わせください。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xmlns="" id="{185226A7-4D54-433E-AF47-15AD99718A47}"/>
              </a:ext>
            </a:extLst>
          </p:cNvPr>
          <p:cNvSpPr/>
          <p:nvPr/>
        </p:nvSpPr>
        <p:spPr>
          <a:xfrm>
            <a:off x="199317" y="1050491"/>
            <a:ext cx="4159672" cy="381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prstClr val="black"/>
                </a:solidFill>
              </a:rPr>
              <a:t>4</a:t>
            </a:r>
            <a:r>
              <a:rPr lang="ja-JP" altLang="en-US" b="1" dirty="0">
                <a:solidFill>
                  <a:prstClr val="black"/>
                </a:solidFill>
              </a:rPr>
              <a:t>月のイベント情報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88522574-1691-4A12-9A6C-67CA9D4DC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1" y="7680171"/>
            <a:ext cx="826005" cy="826005"/>
          </a:xfrm>
          <a:prstGeom prst="rect">
            <a:avLst/>
          </a:prstGeom>
        </p:spPr>
      </p:pic>
      <p:sp>
        <p:nvSpPr>
          <p:cNvPr id="53" name="テキスト ボックス 5">
            <a:extLst>
              <a:ext uri="{FF2B5EF4-FFF2-40B4-BE49-F238E27FC236}">
                <a16:creationId xmlns:a16="http://schemas.microsoft.com/office/drawing/2014/main" xmlns="" id="{F3D4DDB9-AAE8-4B53-A92F-8DBA170C721B}"/>
              </a:ext>
            </a:extLst>
          </p:cNvPr>
          <p:cNvSpPr txBox="1"/>
          <p:nvPr/>
        </p:nvSpPr>
        <p:spPr>
          <a:xfrm>
            <a:off x="103557" y="7376969"/>
            <a:ext cx="3985520" cy="70039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en-US" altLang="ja-JP" sz="17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六根と平尾で取り扱っている靴や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イベントなどの最新情報が掲載されています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kumimoji="1"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コードを読み込んでください</a:t>
            </a:r>
            <a:endParaRPr kumimoji="1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 descr="屋内 が含まれている画像&#10;&#10;自動的に生成された説明">
            <a:extLst>
              <a:ext uri="{FF2B5EF4-FFF2-40B4-BE49-F238E27FC236}">
                <a16:creationId xmlns:a16="http://schemas.microsoft.com/office/drawing/2014/main" xmlns="" id="{FE7438A1-7285-4935-BAA4-20D8DE97D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32" y="7672730"/>
            <a:ext cx="826005" cy="826005"/>
          </a:xfrm>
          <a:prstGeom prst="rect">
            <a:avLst/>
          </a:prstGeom>
        </p:spPr>
      </p:pic>
      <p:pic>
        <p:nvPicPr>
          <p:cNvPr id="36" name="図 35" descr="黒い背景と白い文字&#10;&#10;自動的に生成された説明">
            <a:extLst>
              <a:ext uri="{FF2B5EF4-FFF2-40B4-BE49-F238E27FC236}">
                <a16:creationId xmlns:a16="http://schemas.microsoft.com/office/drawing/2014/main" xmlns="" id="{6A512DB2-7D01-4DDF-B715-8C5702BAFA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12" b="37884"/>
          <a:stretch/>
        </p:blipFill>
        <p:spPr>
          <a:xfrm>
            <a:off x="6346814" y="8539074"/>
            <a:ext cx="783240" cy="187225"/>
          </a:xfrm>
          <a:prstGeom prst="rect">
            <a:avLst/>
          </a:prstGeom>
        </p:spPr>
      </p:pic>
      <p:sp>
        <p:nvSpPr>
          <p:cNvPr id="56" name="テキスト ボックス 10">
            <a:extLst>
              <a:ext uri="{FF2B5EF4-FFF2-40B4-BE49-F238E27FC236}">
                <a16:creationId xmlns:a16="http://schemas.microsoft.com/office/drawing/2014/main" xmlns="" id="{C9B39A08-5D1C-49A3-B111-7F2A87AF5294}"/>
              </a:ext>
            </a:extLst>
          </p:cNvPr>
          <p:cNvSpPr txBox="1"/>
          <p:nvPr/>
        </p:nvSpPr>
        <p:spPr>
          <a:xfrm>
            <a:off x="5114847" y="8488472"/>
            <a:ext cx="569831" cy="2865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endParaRPr kumimoji="1"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xmlns="" id="{4F2B2DF4-9F66-4F6E-A037-C347DC55F881}"/>
              </a:ext>
            </a:extLst>
          </p:cNvPr>
          <p:cNvSpPr txBox="1"/>
          <p:nvPr/>
        </p:nvSpPr>
        <p:spPr>
          <a:xfrm>
            <a:off x="2666316" y="5550989"/>
            <a:ext cx="1470674" cy="3431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(1.000</a:t>
            </a:r>
            <a:r>
              <a:rPr kumimoji="1"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円税別</a:t>
            </a:r>
            <a:r>
              <a:rPr kumimoji="1"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endParaRPr kumimoji="1"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xmlns="" id="{7BBECC03-C93B-46C6-AD7E-046DC4DD5C21}"/>
              </a:ext>
            </a:extLst>
          </p:cNvPr>
          <p:cNvSpPr txBox="1"/>
          <p:nvPr/>
        </p:nvSpPr>
        <p:spPr>
          <a:xfrm>
            <a:off x="188197" y="4941696"/>
            <a:ext cx="4210338" cy="26062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、１８日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4BA5EE2D-AA5C-4973-8DD7-87D9B7957578}"/>
              </a:ext>
            </a:extLst>
          </p:cNvPr>
          <p:cNvSpPr/>
          <p:nvPr/>
        </p:nvSpPr>
        <p:spPr>
          <a:xfrm>
            <a:off x="4289356" y="1036401"/>
            <a:ext cx="3090695" cy="381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 b="1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xmlns="" id="{D212EF9F-2E6E-4BE0-B408-C0FEA8F08A30}"/>
              </a:ext>
            </a:extLst>
          </p:cNvPr>
          <p:cNvSpPr txBox="1"/>
          <p:nvPr/>
        </p:nvSpPr>
        <p:spPr>
          <a:xfrm>
            <a:off x="4587130" y="5199075"/>
            <a:ext cx="2804194" cy="5472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xmlns="" id="{C4139D3A-008B-4D5C-A4ED-671B046F1FB0}"/>
              </a:ext>
            </a:extLst>
          </p:cNvPr>
          <p:cNvSpPr txBox="1"/>
          <p:nvPr/>
        </p:nvSpPr>
        <p:spPr>
          <a:xfrm>
            <a:off x="277035" y="1440400"/>
            <a:ext cx="2990040" cy="418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4/</a:t>
            </a:r>
            <a:r>
              <a:rPr lang="ja-JP" altLang="en-US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８</a:t>
            </a:r>
            <a:r>
              <a:rPr lang="en-US" altLang="ja-JP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(</a:t>
            </a:r>
            <a:r>
              <a:rPr lang="ja-JP" altLang="en-US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土</a:t>
            </a:r>
            <a:r>
              <a:rPr lang="en-US" altLang="ja-JP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) 11:00</a:t>
            </a:r>
            <a:r>
              <a:rPr lang="ja-JP" altLang="en-US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～</a:t>
            </a:r>
            <a:r>
              <a:rPr lang="en-US" altLang="ja-JP" sz="20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16:00</a:t>
            </a:r>
          </a:p>
          <a:p>
            <a:endParaRPr lang="en-US" altLang="ja-JP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srgbClr val="00B050"/>
              </a:solidFill>
              <a:latin typeface="MS PGothic" pitchFamily="34" charset="-128"/>
              <a:ea typeface="MS PGothic" pitchFamily="34" charset="-128"/>
            </a:endParaRPr>
          </a:p>
          <a:p>
            <a:endParaRPr kumimoji="1" lang="ja-JP" altLang="en-US" sz="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4B6C8229-D9EA-4EE2-B4A8-BDD5821E41F8}"/>
              </a:ext>
            </a:extLst>
          </p:cNvPr>
          <p:cNvSpPr/>
          <p:nvPr/>
        </p:nvSpPr>
        <p:spPr>
          <a:xfrm>
            <a:off x="200108" y="7203488"/>
            <a:ext cx="7172242" cy="381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各種</a:t>
            </a:r>
            <a:r>
              <a:rPr lang="en-US" altLang="ja-JP" b="1" dirty="0">
                <a:solidFill>
                  <a:prstClr val="black"/>
                </a:solidFill>
              </a:rPr>
              <a:t>SNS</a:t>
            </a:r>
            <a:r>
              <a:rPr lang="ja-JP" altLang="en-US" b="1" dirty="0">
                <a:solidFill>
                  <a:prstClr val="black"/>
                </a:solidFill>
              </a:rPr>
              <a:t>はこちらから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7782C485-7BEC-4A48-8CCD-1D2D27022227}"/>
              </a:ext>
            </a:extLst>
          </p:cNvPr>
          <p:cNvSpPr txBox="1"/>
          <p:nvPr/>
        </p:nvSpPr>
        <p:spPr>
          <a:xfrm>
            <a:off x="4586671" y="1486174"/>
            <a:ext cx="2695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200" b="1" dirty="0">
              <a:solidFill>
                <a:prstClr val="black"/>
              </a:solidFill>
            </a:endParaRP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xmlns="" id="{122FFD17-279D-4F5E-A28F-3C9063EDC1F0}"/>
              </a:ext>
            </a:extLst>
          </p:cNvPr>
          <p:cNvSpPr txBox="1"/>
          <p:nvPr/>
        </p:nvSpPr>
        <p:spPr>
          <a:xfrm>
            <a:off x="754155" y="5828406"/>
            <a:ext cx="3624425" cy="5472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11:00~</a:t>
            </a:r>
            <a:r>
              <a:rPr kumimoji="1"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セルフケア足もみ教室</a:t>
            </a:r>
            <a:endParaRPr kumimoji="1" lang="en-US" altLang="ja-JP" sz="1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(1.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円税別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04650C30-C51E-460C-B060-6610E72D2E61}"/>
              </a:ext>
            </a:extLst>
          </p:cNvPr>
          <p:cNvSpPr/>
          <p:nvPr/>
        </p:nvSpPr>
        <p:spPr>
          <a:xfrm>
            <a:off x="4414280" y="4803928"/>
            <a:ext cx="2898563" cy="2966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無料お試し会！</a:t>
            </a:r>
          </a:p>
        </p:txBody>
      </p:sp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xmlns="" id="{A19EFC21-29D7-4E72-91D2-A689E22D4D9E}"/>
              </a:ext>
            </a:extLst>
          </p:cNvPr>
          <p:cNvSpPr txBox="1"/>
          <p:nvPr/>
        </p:nvSpPr>
        <p:spPr>
          <a:xfrm>
            <a:off x="4466952" y="5163574"/>
            <a:ext cx="2809350" cy="17933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４月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２日（水）　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爪もみ・足もみ</a:t>
            </a:r>
          </a:p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セルフケア（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分程度）</a:t>
            </a:r>
          </a:p>
          <a:p>
            <a:pPr algn="ctr"/>
            <a:endParaRPr kumimoji="1"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いつも眠い方、眠れない方、</a:t>
            </a: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イライラしたり、顔色が悪い方</a:t>
            </a: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肩凝り、偏頭痛、だるくて元気がない方</a:t>
            </a: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悩んでいないでご相談を</a:t>
            </a:r>
          </a:p>
          <a:p>
            <a:pPr algn="ctr"/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ご予約の上、</a:t>
            </a:r>
            <a:r>
              <a:rPr kumimoji="1" lang="en-US" altLang="ja-JP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名様まで（先着順）</a:t>
            </a:r>
          </a:p>
          <a:p>
            <a:pPr algn="ctr"/>
            <a:endParaRPr kumimoji="1"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30954172-61D5-4CC5-BCB0-8B244F682C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" y="98118"/>
            <a:ext cx="1161835" cy="612604"/>
          </a:xfrm>
          <a:prstGeom prst="rect">
            <a:avLst/>
          </a:prstGeom>
        </p:spPr>
      </p:pic>
      <p:sp>
        <p:nvSpPr>
          <p:cNvPr id="34" name="テキスト ボックス 5">
            <a:extLst>
              <a:ext uri="{FF2B5EF4-FFF2-40B4-BE49-F238E27FC236}">
                <a16:creationId xmlns:a16="http://schemas.microsoft.com/office/drawing/2014/main" xmlns="" id="{E6F53AA8-E0C5-4B80-89F5-88B9F5391B0E}"/>
              </a:ext>
            </a:extLst>
          </p:cNvPr>
          <p:cNvSpPr txBox="1"/>
          <p:nvPr/>
        </p:nvSpPr>
        <p:spPr>
          <a:xfrm>
            <a:off x="143661" y="1880557"/>
            <a:ext cx="4041712" cy="24332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200" b="1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“ころばない身体と</a:t>
            </a:r>
            <a:endParaRPr lang="en-US" altLang="ja-JP" sz="2200" b="1" dirty="0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r>
              <a:rPr lang="ja-JP" altLang="en-US" sz="2200" b="1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香りのコラボ</a:t>
            </a:r>
            <a:r>
              <a:rPr lang="ja-JP" altLang="en-US" sz="2400" b="1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”</a:t>
            </a:r>
            <a:endParaRPr lang="en-US" altLang="ja-JP" sz="2400" b="1" dirty="0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srgbClr val="00B050"/>
              </a:solidFill>
              <a:latin typeface="MS PGothic" pitchFamily="34" charset="-128"/>
              <a:ea typeface="MS PGothic" pitchFamily="34" charset="-128"/>
            </a:endParaRPr>
          </a:p>
          <a:p>
            <a:endParaRPr kumimoji="1" lang="ja-JP" altLang="en-US" sz="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5">
            <a:extLst>
              <a:ext uri="{FF2B5EF4-FFF2-40B4-BE49-F238E27FC236}">
                <a16:creationId xmlns:a16="http://schemas.microsoft.com/office/drawing/2014/main" xmlns="" id="{BA07F8C1-7B2D-4D38-B04D-A7C098D40CE6}"/>
              </a:ext>
            </a:extLst>
          </p:cNvPr>
          <p:cNvSpPr txBox="1"/>
          <p:nvPr/>
        </p:nvSpPr>
        <p:spPr>
          <a:xfrm>
            <a:off x="431865" y="2814518"/>
            <a:ext cx="3722440" cy="57530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・フットマッサージ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香りのプレゼント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・足湯マッサージ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香りのプレゼント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・ヘッドマッサージ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・耳つぼジュエリー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貼るエステ</a:t>
            </a:r>
            <a:r>
              <a:rPr lang="en-US" altLang="ja-JP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・ハンドマッサージ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・全身お試しマッサージ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・肩甲骨はがし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・アロマ製品作り</a:t>
            </a:r>
            <a:endParaRPr lang="en-US" altLang="ja-JP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b="1" dirty="0">
              <a:solidFill>
                <a:prstClr val="black"/>
              </a:solidFill>
              <a:latin typeface="MS PGothic" pitchFamily="34" charset="-128"/>
              <a:ea typeface="MS PGothic" pitchFamily="34" charset="-128"/>
            </a:endParaRPr>
          </a:p>
          <a:p>
            <a:endParaRPr lang="en-US" altLang="ja-JP" sz="800" b="1" dirty="0">
              <a:solidFill>
                <a:srgbClr val="00B050"/>
              </a:solidFill>
              <a:latin typeface="MS PGothic" pitchFamily="34" charset="-128"/>
              <a:ea typeface="MS PGothic" pitchFamily="34" charset="-128"/>
            </a:endParaRPr>
          </a:p>
          <a:p>
            <a:endParaRPr kumimoji="1" lang="ja-JP" altLang="en-US" sz="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5">
            <a:extLst>
              <a:ext uri="{FF2B5EF4-FFF2-40B4-BE49-F238E27FC236}">
                <a16:creationId xmlns:a16="http://schemas.microsoft.com/office/drawing/2014/main" xmlns="" id="{9E3F0E9C-6B1E-4A4B-A315-D95D1594ABFC}"/>
              </a:ext>
            </a:extLst>
          </p:cNvPr>
          <p:cNvSpPr txBox="1"/>
          <p:nvPr/>
        </p:nvSpPr>
        <p:spPr>
          <a:xfrm>
            <a:off x="2098925" y="4125127"/>
            <a:ext cx="1990152" cy="27081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r>
              <a:rPr lang="en-US" altLang="ja-JP" sz="105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05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をごらんください。</a:t>
            </a:r>
            <a:endParaRPr lang="en-US" altLang="ja-JP" sz="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b="1" dirty="0">
              <a:solidFill>
                <a:srgbClr val="00B050"/>
              </a:solidFill>
              <a:latin typeface="MS PGothic" pitchFamily="34" charset="-128"/>
              <a:ea typeface="MS PGothic" pitchFamily="34" charset="-128"/>
            </a:endParaRPr>
          </a:p>
          <a:p>
            <a:endParaRPr kumimoji="1" lang="ja-JP" altLang="en-US" sz="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5BC89BF0-3240-4693-A34D-AF7523FAB47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928" t="34111" r="52911" b="33569"/>
          <a:stretch/>
        </p:blipFill>
        <p:spPr>
          <a:xfrm>
            <a:off x="3565443" y="1586739"/>
            <a:ext cx="712085" cy="58389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46E5439D-C27B-479E-B422-406CB57551F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251" t="35345" r="58295" b="35525"/>
          <a:stretch/>
        </p:blipFill>
        <p:spPr>
          <a:xfrm>
            <a:off x="3565443" y="2358782"/>
            <a:ext cx="712085" cy="57505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CAA34248-9F6A-42D8-BD48-FE211DE106D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9119" t="34841" r="11099" b="35222"/>
          <a:stretch/>
        </p:blipFill>
        <p:spPr>
          <a:xfrm>
            <a:off x="3565443" y="3099442"/>
            <a:ext cx="712085" cy="56940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7B96AFE7-4661-35D2-FE18-DCA2CBA6B898}"/>
              </a:ext>
            </a:extLst>
          </p:cNvPr>
          <p:cNvSpPr txBox="1"/>
          <p:nvPr/>
        </p:nvSpPr>
        <p:spPr>
          <a:xfrm>
            <a:off x="4422503" y="1391102"/>
            <a:ext cx="28985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４月２６日（水）１１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００～１３：００</a:t>
            </a:r>
            <a:endParaRPr lang="en-US" altLang="ja-JP" sz="16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第２回健康ライフプランセミナー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（無料） 限定</a:t>
            </a:r>
            <a:r>
              <a:rPr lang="en-US" altLang="ja-JP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1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endParaRPr lang="en-US" altLang="ja-JP" sz="16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人生１００年時代、健康と経済の自立について考えましょう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第１部　足管理健康療法士による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健康セミナー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「自分でできる足管理」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第２部　ファイナンシャルプランナーによる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ライフプランセミナー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「自分年金をつくる」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第３部　玄米ご飯試食会</a:t>
            </a:r>
            <a:endParaRPr lang="en-US" altLang="ja-JP" sz="1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（玄米の炊き方）</a:t>
            </a:r>
            <a:endParaRPr lang="en-US" altLang="ja-JP" sz="1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endParaRPr lang="en-US" altLang="ja-JP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7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8811</TotalTime>
  <Words>172</Words>
  <Application>Microsoft Office PowerPoint</Application>
  <PresentationFormat>ユーザー設定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MS PGothic</vt:lpstr>
      <vt:lpstr>MS PGothic</vt:lpstr>
      <vt:lpstr>マメロン 5 Hi Regular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reiko sunada</dc:creator>
  <cp:lastModifiedBy>砂田憲亨</cp:lastModifiedBy>
  <cp:revision>664</cp:revision>
  <cp:lastPrinted>2023-01-21T07:26:18Z</cp:lastPrinted>
  <dcterms:created xsi:type="dcterms:W3CDTF">2019-11-22T05:09:34Z</dcterms:created>
  <dcterms:modified xsi:type="dcterms:W3CDTF">2023-03-28T01:15:06Z</dcterms:modified>
</cp:coreProperties>
</file>