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"/>
  </p:notesMasterIdLst>
  <p:sldIdLst>
    <p:sldId id="285" r:id="rId2"/>
  </p:sldIdLst>
  <p:sldSz cx="7559675" cy="10626725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konto" initials="r" lastIdx="1" clrIdx="0">
    <p:extLst>
      <p:ext uri="{19B8F6BF-5375-455C-9EA6-DF929625EA0E}">
        <p15:presenceInfo xmlns:p15="http://schemas.microsoft.com/office/powerpoint/2012/main" userId="rokko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DCE5F4"/>
    <a:srgbClr val="FFFF00"/>
    <a:srgbClr val="E20000"/>
    <a:srgbClr val="DE36A2"/>
    <a:srgbClr val="A88000"/>
    <a:srgbClr val="660066"/>
    <a:srgbClr val="92D050"/>
    <a:srgbClr val="935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944" y="72"/>
      </p:cViewPr>
      <p:guideLst>
        <p:guide orient="horz" pos="332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8E525-376D-488D-AA52-01468F6FAF9B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52538"/>
            <a:ext cx="24050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061"/>
            <a:ext cx="5510213" cy="39443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142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142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53A96-C143-447C-8334-3FA2B767B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82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A15F-9AE1-4D86-8E38-54F9C12D3C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30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9143"/>
            <a:ext cx="6425724" cy="369967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81491"/>
            <a:ext cx="5669756" cy="2565665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1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3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775"/>
            <a:ext cx="1630055" cy="900565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5775"/>
            <a:ext cx="4795669" cy="900565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56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0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4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9304"/>
            <a:ext cx="6520220" cy="4420422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11545"/>
            <a:ext cx="6520220" cy="232459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51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8874"/>
            <a:ext cx="3212862" cy="6742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8874"/>
            <a:ext cx="3212862" cy="6742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71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777"/>
            <a:ext cx="6520220" cy="2054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5024"/>
            <a:ext cx="3198096" cy="127668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81706"/>
            <a:ext cx="3198096" cy="57094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5024"/>
            <a:ext cx="3213847" cy="127668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81706"/>
            <a:ext cx="3213847" cy="57094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82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2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7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448"/>
            <a:ext cx="2438192" cy="2479569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0054"/>
            <a:ext cx="3827085" cy="755186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8017"/>
            <a:ext cx="2438192" cy="59061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9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448"/>
            <a:ext cx="2438192" cy="2479569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0054"/>
            <a:ext cx="3827085" cy="755186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8017"/>
            <a:ext cx="2438192" cy="59061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41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777"/>
            <a:ext cx="6520220" cy="2054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8874"/>
            <a:ext cx="6520220" cy="674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9402"/>
            <a:ext cx="1700927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5A93-BC5E-4B17-A288-045E2C450649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9402"/>
            <a:ext cx="2551390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49402"/>
            <a:ext cx="1700927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75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文字と写真のスクリーンショット&#10;&#10;自動的に生成された説明">
            <a:extLst>
              <a:ext uri="{FF2B5EF4-FFF2-40B4-BE49-F238E27FC236}">
                <a16:creationId xmlns="" xmlns:a16="http://schemas.microsoft.com/office/drawing/2014/main" id="{34AC3C73-A306-4F07-9130-2361558A4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" y="8749443"/>
            <a:ext cx="7363007" cy="18772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5" name="テキスト ボックス 5">
            <a:extLst>
              <a:ext uri="{FF2B5EF4-FFF2-40B4-BE49-F238E27FC236}">
                <a16:creationId xmlns="" xmlns:a16="http://schemas.microsoft.com/office/drawing/2014/main" id="{7245FA43-B736-4A0B-AE6B-3796AF52E51C}"/>
              </a:ext>
            </a:extLst>
          </p:cNvPr>
          <p:cNvSpPr txBox="1"/>
          <p:nvPr/>
        </p:nvSpPr>
        <p:spPr>
          <a:xfrm>
            <a:off x="4158437" y="4242124"/>
            <a:ext cx="1009090" cy="1122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977"/>
            <a:endParaRPr lang="ja-JP" altLang="en-US" sz="44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">
            <a:extLst>
              <a:ext uri="{FF2B5EF4-FFF2-40B4-BE49-F238E27FC236}">
                <a16:creationId xmlns="" xmlns:a16="http://schemas.microsoft.com/office/drawing/2014/main" id="{F3D4DDB9-AAE8-4B53-A92F-8DBA170C721B}"/>
              </a:ext>
            </a:extLst>
          </p:cNvPr>
          <p:cNvSpPr txBox="1"/>
          <p:nvPr/>
        </p:nvSpPr>
        <p:spPr>
          <a:xfrm>
            <a:off x="1375804" y="6961456"/>
            <a:ext cx="1594818" cy="2802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977"/>
            <a:endParaRPr lang="en-US" altLang="ja-JP" sz="68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10">
            <a:extLst>
              <a:ext uri="{FF2B5EF4-FFF2-40B4-BE49-F238E27FC236}">
                <a16:creationId xmlns="" xmlns:a16="http://schemas.microsoft.com/office/drawing/2014/main" id="{C9B39A08-5D1C-49A3-B111-7F2A87AF5294}"/>
              </a:ext>
            </a:extLst>
          </p:cNvPr>
          <p:cNvSpPr txBox="1"/>
          <p:nvPr/>
        </p:nvSpPr>
        <p:spPr>
          <a:xfrm>
            <a:off x="3903580" y="6575713"/>
            <a:ext cx="228020" cy="1198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977"/>
            <a:endParaRPr lang="ja-JP" altLang="en-US" sz="561" b="1" dirty="0">
              <a:solidFill>
                <a:prstClr val="black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4BA5EE2D-AA5C-4973-8DD7-87D9B7957578}"/>
              </a:ext>
            </a:extLst>
          </p:cNvPr>
          <p:cNvSpPr/>
          <p:nvPr/>
        </p:nvSpPr>
        <p:spPr>
          <a:xfrm>
            <a:off x="3872430" y="6257268"/>
            <a:ext cx="3095626" cy="568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977"/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講師　砂田憲亨　</a:t>
            </a:r>
            <a:endParaRPr lang="en-US" altLang="ja-JP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182977"/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ファイナンシャルプランナー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CFP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="" xmlns:a16="http://schemas.microsoft.com/office/drawing/2014/main" id="{D212EF9F-2E6E-4BE0-B408-C0FEA8F08A30}"/>
              </a:ext>
            </a:extLst>
          </p:cNvPr>
          <p:cNvSpPr txBox="1"/>
          <p:nvPr/>
        </p:nvSpPr>
        <p:spPr>
          <a:xfrm>
            <a:off x="4102878" y="5267630"/>
            <a:ext cx="1122107" cy="2189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977"/>
            <a:endParaRPr lang="en-US" altLang="ja-JP" sz="48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182977"/>
            <a:endParaRPr lang="en-US" altLang="ja-JP" sz="44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182977"/>
            <a:endParaRPr lang="en-US" altLang="ja-JP" sz="44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182977"/>
            <a:endParaRPr lang="ja-JP" altLang="en-US" sz="44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04650C30-C51E-460C-B060-6610E72D2E61}"/>
              </a:ext>
            </a:extLst>
          </p:cNvPr>
          <p:cNvSpPr/>
          <p:nvPr/>
        </p:nvSpPr>
        <p:spPr>
          <a:xfrm>
            <a:off x="494945" y="6275548"/>
            <a:ext cx="2730356" cy="6114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977"/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講師　砂田玲子　</a:t>
            </a:r>
            <a:endParaRPr lang="en-US" altLang="ja-JP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182977"/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足管理健康療法士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30954172-61D5-4CC5-BCB0-8B244F682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59" y="1"/>
            <a:ext cx="2687031" cy="1056269"/>
          </a:xfrm>
          <a:prstGeom prst="rect">
            <a:avLst/>
          </a:prstGeom>
        </p:spPr>
      </p:pic>
      <p:pic>
        <p:nvPicPr>
          <p:cNvPr id="38" name="図 37" descr="衣料, シャツ, 立つ, 女性 が含まれている画像&#10;&#10;自動的に生成された説明">
            <a:extLst>
              <a:ext uri="{FF2B5EF4-FFF2-40B4-BE49-F238E27FC236}">
                <a16:creationId xmlns="" xmlns:a16="http://schemas.microsoft.com/office/drawing/2014/main" id="{B8BE4625-3CA5-44AB-98F1-E6A5ACE77F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7207" r="10700"/>
          <a:stretch/>
        </p:blipFill>
        <p:spPr>
          <a:xfrm>
            <a:off x="662583" y="1618936"/>
            <a:ext cx="2308039" cy="210871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6" y="1631369"/>
            <a:ext cx="1974928" cy="2132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FDF154C8-7DAD-4900-9546-F59C52D8117E}"/>
              </a:ext>
            </a:extLst>
          </p:cNvPr>
          <p:cNvSpPr/>
          <p:nvPr/>
        </p:nvSpPr>
        <p:spPr>
          <a:xfrm>
            <a:off x="45348" y="1021093"/>
            <a:ext cx="7363007" cy="478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92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健康ライフプランセミナー</a:t>
            </a:r>
            <a:r>
              <a:rPr lang="ja-JP" altLang="en-US" sz="28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8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6236" y="7142849"/>
            <a:ext cx="5925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第３部　質疑応答　（玄米ご飯試食）　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2851" y="4986710"/>
            <a:ext cx="511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第１部　健康セミナー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「自分でできる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足管理⑨」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90836" y="5029744"/>
            <a:ext cx="3638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第２部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ライフプランセミナー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kumimoji="1"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ＮＩＳＡ活用術＆相続</a:t>
            </a:r>
            <a:endParaRPr kumimoji="1"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000" dirty="0"/>
          </a:p>
        </p:txBody>
      </p:sp>
      <p:sp>
        <p:nvSpPr>
          <p:cNvPr id="48" name="四角形: 角を丸くする 57">
            <a:extLst>
              <a:ext uri="{FF2B5EF4-FFF2-40B4-BE49-F238E27FC236}">
                <a16:creationId xmlns="" xmlns:a16="http://schemas.microsoft.com/office/drawing/2014/main" id="{BFE87044-B0A9-4314-AB31-94E2FDCC2B02}"/>
              </a:ext>
            </a:extLst>
          </p:cNvPr>
          <p:cNvSpPr/>
          <p:nvPr/>
        </p:nvSpPr>
        <p:spPr>
          <a:xfrm>
            <a:off x="1364133" y="3483708"/>
            <a:ext cx="828739" cy="2412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63"/>
          </a:p>
        </p:txBody>
      </p:sp>
      <p:sp>
        <p:nvSpPr>
          <p:cNvPr id="47" name="テキスト ボックス 46">
            <a:extLst>
              <a:ext uri="{FF2B5EF4-FFF2-40B4-BE49-F238E27FC236}">
                <a16:creationId xmlns="" xmlns:a16="http://schemas.microsoft.com/office/drawing/2014/main" id="{56CD28B0-E29D-4EFC-B4C3-FBF4A177D954}"/>
              </a:ext>
            </a:extLst>
          </p:cNvPr>
          <p:cNvSpPr txBox="1"/>
          <p:nvPr/>
        </p:nvSpPr>
        <p:spPr>
          <a:xfrm>
            <a:off x="1326033" y="3463309"/>
            <a:ext cx="90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砂田 玲子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4945" y="3861710"/>
            <a:ext cx="661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６年４月６日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（土）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１０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３０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１２：３０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人生１００年時代、健康と経済の自立について考えましょう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7757620"/>
            <a:ext cx="528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試食をしながら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語り合いましょう！！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四角形: 角を丸くする 57">
            <a:extLst>
              <a:ext uri="{FF2B5EF4-FFF2-40B4-BE49-F238E27FC236}">
                <a16:creationId xmlns="" xmlns:a16="http://schemas.microsoft.com/office/drawing/2014/main" id="{BFE87044-B0A9-4314-AB31-94E2FDCC2B02}"/>
              </a:ext>
            </a:extLst>
          </p:cNvPr>
          <p:cNvSpPr/>
          <p:nvPr/>
        </p:nvSpPr>
        <p:spPr>
          <a:xfrm>
            <a:off x="4975526" y="3442963"/>
            <a:ext cx="869348" cy="234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砂田</a:t>
            </a:r>
            <a:endParaRPr lang="en-US" altLang="ja-JP" sz="105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lang="ja-JP" altLang="en-US" sz="11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砂田　憲亨</a:t>
            </a:r>
          </a:p>
          <a:p>
            <a:r>
              <a:rPr lang="ja-JP" altLang="en-US" sz="10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憲亨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67" y="6961456"/>
            <a:ext cx="2222162" cy="16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9801</TotalTime>
  <Words>9</Words>
  <Application>Microsoft Office PowerPoint</Application>
  <PresentationFormat>ユーザー設定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reiko sunada</dc:creator>
  <cp:lastModifiedBy>砂田憲亨</cp:lastModifiedBy>
  <cp:revision>718</cp:revision>
  <cp:lastPrinted>2023-11-20T23:46:55Z</cp:lastPrinted>
  <dcterms:created xsi:type="dcterms:W3CDTF">2019-11-22T05:09:34Z</dcterms:created>
  <dcterms:modified xsi:type="dcterms:W3CDTF">2024-02-26T01:29:18Z</dcterms:modified>
</cp:coreProperties>
</file>